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4720" y="3070860"/>
            <a:ext cx="524256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42365"/>
            <a:ext cx="5119370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030095"/>
            <a:ext cx="419417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5370" y="2781300"/>
            <a:ext cx="297116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374944"/>
            <a:ext cx="7704761" cy="4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3717290"/>
            <a:ext cx="297116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1127125" y="4509135"/>
            <a:ext cx="297116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  <p:bldP spid="18" grpId="0" animBg="1"/>
      <p:bldP spid="2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7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2685" y="3340100"/>
            <a:ext cx="286258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409" y="4188127"/>
            <a:ext cx="2717816" cy="290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21698" y="4868021"/>
            <a:ext cx="1763527" cy="27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69861" y="5540275"/>
            <a:ext cx="816871" cy="27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1007745" y="6137910"/>
            <a:ext cx="2589530" cy="45148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88705" y="1124585"/>
            <a:ext cx="274828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628590"/>
            <a:ext cx="10080000" cy="506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椭圆 6"/>
          <p:cNvSpPr/>
          <p:nvPr/>
        </p:nvSpPr>
        <p:spPr bwMode="auto">
          <a:xfrm>
            <a:off x="3448050" y="4773930"/>
            <a:ext cx="478155" cy="40005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84065" y="4725670"/>
            <a:ext cx="64897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14160" y="5908675"/>
            <a:ext cx="505460" cy="502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4"/>
          <a:stretch>
            <a:fillRect/>
          </a:stretch>
        </p:blipFill>
        <p:spPr>
          <a:xfrm>
            <a:off x="1343660" y="765175"/>
            <a:ext cx="8022590" cy="102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椭圆 12"/>
          <p:cNvSpPr/>
          <p:nvPr>
            <p:custDataLst>
              <p:tags r:id="rId4"/>
            </p:custDataLst>
          </p:nvPr>
        </p:nvSpPr>
        <p:spPr bwMode="auto">
          <a:xfrm>
            <a:off x="6960235" y="4797425"/>
            <a:ext cx="478155" cy="40005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8112125" y="4653280"/>
            <a:ext cx="648970" cy="6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/>
          <p:cNvSpPr/>
          <p:nvPr/>
        </p:nvSpPr>
        <p:spPr bwMode="auto">
          <a:xfrm>
            <a:off x="3417570" y="2353945"/>
            <a:ext cx="632460" cy="51498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2403290"/>
            <a:ext cx="323809" cy="40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auto">
          <a:xfrm>
            <a:off x="7160895" y="2353945"/>
            <a:ext cx="632460" cy="51498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96190" y="2403290"/>
            <a:ext cx="323809" cy="40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48571" y="3672367"/>
            <a:ext cx="838095" cy="40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82"/>
          <a:stretch>
            <a:fillRect/>
          </a:stretch>
        </p:blipFill>
        <p:spPr>
          <a:xfrm>
            <a:off x="720090" y="972185"/>
            <a:ext cx="10800080" cy="94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0090" y="2060575"/>
            <a:ext cx="10377805" cy="3450590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8333740" y="2132965"/>
            <a:ext cx="2226945" cy="1109345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6528435" y="3305175"/>
            <a:ext cx="1601470" cy="892810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527800" y="4298950"/>
            <a:ext cx="1891030" cy="1122045"/>
          </a:xfrm>
          <a:prstGeom prst="ellipse">
            <a:avLst/>
          </a:prstGeom>
          <a:noFill/>
          <a:ln w="25400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01860" y="3000790"/>
            <a:ext cx="3981282" cy="38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50205" y="2930525"/>
            <a:ext cx="423164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92502" y="3803485"/>
            <a:ext cx="942471" cy="31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431808" y="3803485"/>
            <a:ext cx="1611890" cy="32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42268" y="5408875"/>
            <a:ext cx="3602532" cy="39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414742" y="5408875"/>
            <a:ext cx="4034131" cy="39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992502" y="6211571"/>
            <a:ext cx="1153867" cy="30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405383" y="6211571"/>
            <a:ext cx="1611890" cy="326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animBg="1"/>
      <p:bldP spid="11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224761" y="4404648"/>
            <a:ext cx="1971428" cy="343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96190" y="5224781"/>
            <a:ext cx="4123809" cy="41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422935" y="6049646"/>
            <a:ext cx="4123809" cy="41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0952" y="3318310"/>
            <a:ext cx="1733333" cy="34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2380" y="4138565"/>
            <a:ext cx="3895238" cy="419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39047" y="5006509"/>
            <a:ext cx="1266666" cy="34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4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0205" y="3054985"/>
            <a:ext cx="5036820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58814" y="3940615"/>
            <a:ext cx="1415850" cy="31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95134" y="4720430"/>
            <a:ext cx="2752060" cy="31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97739" y="5509107"/>
            <a:ext cx="1185775" cy="3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49152" y="6244615"/>
            <a:ext cx="4672307" cy="41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8650"/>
            <a:ext cx="10800000" cy="33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3716655"/>
            <a:ext cx="2649220" cy="284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2023-12-15T02:36:02Z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